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32" y="3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A59C0D-46FF-4392-B0E4-992A8CF8C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2892056" y="2007726"/>
            <a:ext cx="41892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8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2892055" y="4405428"/>
            <a:ext cx="4189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Christal</cp:lastModifiedBy>
  <cp:revision>3</cp:revision>
  <dcterms:created xsi:type="dcterms:W3CDTF">2018-02-27T08:54:02Z</dcterms:created>
  <dcterms:modified xsi:type="dcterms:W3CDTF">2020-02-14T10:25:23Z</dcterms:modified>
</cp:coreProperties>
</file>