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9906000" cy="6858000" type="A4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1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59" d="100"/>
          <a:sy n="59" d="100"/>
        </p:scale>
        <p:origin x="1312" y="64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3CC85-E168-40DD-9E3D-4C1987DACDCE}" type="datetimeFigureOut">
              <a:rPr lang="en-AU" smtClean="0"/>
              <a:t>14/02/2020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CEB77-6E40-440E-B9A2-EB037144223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3850628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3CC85-E168-40DD-9E3D-4C1987DACDCE}" type="datetimeFigureOut">
              <a:rPr lang="en-AU" smtClean="0"/>
              <a:t>14/02/2020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CEB77-6E40-440E-B9A2-EB037144223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8113004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3CC85-E168-40DD-9E3D-4C1987DACDCE}" type="datetimeFigureOut">
              <a:rPr lang="en-AU" smtClean="0"/>
              <a:t>14/02/2020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CEB77-6E40-440E-B9A2-EB037144223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5383730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3CC85-E168-40DD-9E3D-4C1987DACDCE}" type="datetimeFigureOut">
              <a:rPr lang="en-AU" smtClean="0"/>
              <a:t>14/02/2020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CEB77-6E40-440E-B9A2-EB037144223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6743788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3CC85-E168-40DD-9E3D-4C1987DACDCE}" type="datetimeFigureOut">
              <a:rPr lang="en-AU" smtClean="0"/>
              <a:t>14/02/2020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CEB77-6E40-440E-B9A2-EB037144223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0964312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3CC85-E168-40DD-9E3D-4C1987DACDCE}" type="datetimeFigureOut">
              <a:rPr lang="en-AU" smtClean="0"/>
              <a:t>14/02/2020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CEB77-6E40-440E-B9A2-EB037144223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7539174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3CC85-E168-40DD-9E3D-4C1987DACDCE}" type="datetimeFigureOut">
              <a:rPr lang="en-AU" smtClean="0"/>
              <a:t>14/02/2020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CEB77-6E40-440E-B9A2-EB037144223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3841293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3CC85-E168-40DD-9E3D-4C1987DACDCE}" type="datetimeFigureOut">
              <a:rPr lang="en-AU" smtClean="0"/>
              <a:t>14/02/2020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CEB77-6E40-440E-B9A2-EB037144223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0641519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3CC85-E168-40DD-9E3D-4C1987DACDCE}" type="datetimeFigureOut">
              <a:rPr lang="en-AU" smtClean="0"/>
              <a:t>14/02/2020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CEB77-6E40-440E-B9A2-EB037144223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0285160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3CC85-E168-40DD-9E3D-4C1987DACDCE}" type="datetimeFigureOut">
              <a:rPr lang="en-AU" smtClean="0"/>
              <a:t>14/02/2020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CEB77-6E40-440E-B9A2-EB037144223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9995002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3CC85-E168-40DD-9E3D-4C1987DACDCE}" type="datetimeFigureOut">
              <a:rPr lang="en-AU" smtClean="0"/>
              <a:t>14/02/2020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CEB77-6E40-440E-B9A2-EB037144223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8450382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C3CC85-E168-40DD-9E3D-4C1987DACDCE}" type="datetimeFigureOut">
              <a:rPr lang="en-AU" smtClean="0"/>
              <a:t>14/02/2020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2CEB77-6E40-440E-B9A2-EB037144223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4250806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2C4068A4-506B-4664-940F-86BB9B9624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907"/>
            <a:ext cx="9906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0B42C05-7861-4B12-9977-1670826B9794}"/>
              </a:ext>
            </a:extLst>
          </p:cNvPr>
          <p:cNvSpPr txBox="1"/>
          <p:nvPr/>
        </p:nvSpPr>
        <p:spPr>
          <a:xfrm>
            <a:off x="5061098" y="2200941"/>
            <a:ext cx="440187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4000" b="1" dirty="0">
                <a:effectLst>
                  <a:outerShdw blurRad="38100" dist="38100" dir="2700000" algn="tl">
                    <a:srgbClr val="C00000">
                      <a:alpha val="89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&lt;INSERT NAME&gt;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0152104-7F2E-4DBA-8821-159873E2DE99}"/>
              </a:ext>
            </a:extLst>
          </p:cNvPr>
          <p:cNvSpPr txBox="1"/>
          <p:nvPr/>
        </p:nvSpPr>
        <p:spPr>
          <a:xfrm>
            <a:off x="5061099" y="4331000"/>
            <a:ext cx="35193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000" b="1" dirty="0">
                <a:effectLst>
                  <a:outerShdw blurRad="38100" dist="38100" dir="2700000" algn="tl">
                    <a:srgbClr val="C00000">
                      <a:alpha val="89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&lt;INSERT DATE &amp; TIME&gt;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B763E46-031A-4DC1-989E-82827C69DA41}"/>
              </a:ext>
            </a:extLst>
          </p:cNvPr>
          <p:cNvSpPr txBox="1"/>
          <p:nvPr/>
        </p:nvSpPr>
        <p:spPr>
          <a:xfrm>
            <a:off x="0" y="6139110"/>
            <a:ext cx="9906000" cy="400110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>
                <a:alpha val="43137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AU" sz="20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RSVP to &lt;Insert Name &amp; Email / Phone&gt; by &lt;Insert Date&gt;</a:t>
            </a:r>
          </a:p>
        </p:txBody>
      </p:sp>
    </p:spTree>
    <p:extLst>
      <p:ext uri="{BB962C8B-B14F-4D97-AF65-F5344CB8AC3E}">
        <p14:creationId xmlns:p14="http://schemas.microsoft.com/office/powerpoint/2010/main" val="1814389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412</TotalTime>
  <Words>25</Words>
  <Application>Microsoft Office PowerPoint</Application>
  <PresentationFormat>A4 Paper (210x297 mm)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Virtual Reality Rooms</dc:creator>
  <cp:lastModifiedBy>Christal</cp:lastModifiedBy>
  <cp:revision>4</cp:revision>
  <dcterms:created xsi:type="dcterms:W3CDTF">2018-02-27T08:54:02Z</dcterms:created>
  <dcterms:modified xsi:type="dcterms:W3CDTF">2020-02-14T10:24:24Z</dcterms:modified>
</cp:coreProperties>
</file>