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234" y="6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506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130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837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437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643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391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412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415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851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950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503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508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3E3E30-BEF6-A0A2-D578-950F5D272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B42C05-7861-4B12-9977-1670826B9794}"/>
              </a:ext>
            </a:extLst>
          </p:cNvPr>
          <p:cNvSpPr txBox="1"/>
          <p:nvPr/>
        </p:nvSpPr>
        <p:spPr>
          <a:xfrm>
            <a:off x="5156789" y="2009551"/>
            <a:ext cx="448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NAME&gt;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52104-7F2E-4DBA-8821-159873E2DE99}"/>
              </a:ext>
            </a:extLst>
          </p:cNvPr>
          <p:cNvSpPr txBox="1"/>
          <p:nvPr/>
        </p:nvSpPr>
        <p:spPr>
          <a:xfrm>
            <a:off x="5061099" y="4331000"/>
            <a:ext cx="4582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DATE &amp; TIME&gt;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63E46-031A-4DC1-989E-82827C69DA41}"/>
              </a:ext>
            </a:extLst>
          </p:cNvPr>
          <p:cNvSpPr txBox="1"/>
          <p:nvPr/>
        </p:nvSpPr>
        <p:spPr>
          <a:xfrm>
            <a:off x="0" y="6139110"/>
            <a:ext cx="990600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RSVP to &lt;Insert Name &amp; Email / Phone&gt; by &lt;Insert Date&gt;</a:t>
            </a:r>
          </a:p>
        </p:txBody>
      </p:sp>
    </p:spTree>
    <p:extLst>
      <p:ext uri="{BB962C8B-B14F-4D97-AF65-F5344CB8AC3E}">
        <p14:creationId xmlns:p14="http://schemas.microsoft.com/office/powerpoint/2010/main" val="181438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25</Words>
  <Application>Microsoft Office PowerPoint</Application>
  <PresentationFormat>A4 Paper (210x297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Virtual Reality Rooms</dc:creator>
  <cp:lastModifiedBy>Christal Ho</cp:lastModifiedBy>
  <cp:revision>5</cp:revision>
  <dcterms:created xsi:type="dcterms:W3CDTF">2018-02-27T08:54:02Z</dcterms:created>
  <dcterms:modified xsi:type="dcterms:W3CDTF">2025-06-14T05:18:14Z</dcterms:modified>
</cp:coreProperties>
</file>