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34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A085A-7BC4-08C8-F50B-B1FA64A9C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Entermission</dc:creator>
  <cp:lastModifiedBy>Christal Ho</cp:lastModifiedBy>
  <cp:revision>5</cp:revision>
  <dcterms:created xsi:type="dcterms:W3CDTF">2018-02-27T08:54:02Z</dcterms:created>
  <dcterms:modified xsi:type="dcterms:W3CDTF">2025-06-14T05:16:40Z</dcterms:modified>
</cp:coreProperties>
</file>