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906000" cy="6858000" type="A4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DcHs126zhRlqQbgOJjyHrnG6u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358" y="67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985338-9283-2B6F-4A0B-3757AE640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6" name="Google Shape;86;p1"/>
          <p:cNvSpPr txBox="1"/>
          <p:nvPr/>
        </p:nvSpPr>
        <p:spPr>
          <a:xfrm>
            <a:off x="5379148" y="2200941"/>
            <a:ext cx="440187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&lt;INSERT NAME&gt;</a:t>
            </a:r>
            <a:endParaRPr dirty="0"/>
          </a:p>
        </p:txBody>
      </p:sp>
      <p:sp>
        <p:nvSpPr>
          <p:cNvPr id="87" name="Google Shape;87;p1"/>
          <p:cNvSpPr txBox="1"/>
          <p:nvPr/>
        </p:nvSpPr>
        <p:spPr>
          <a:xfrm>
            <a:off x="5995376" y="4331000"/>
            <a:ext cx="351937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&lt;INSERT DATE &amp; TIME&gt;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0" y="6139110"/>
            <a:ext cx="9906000" cy="4001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b="1" i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RSVP to &lt;Insert Name &amp; Email / Phone&gt; by &lt;Insert Date&gt;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A4 Paper (210x297 mm)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Virtual Reality Rooms</dc:creator>
  <cp:lastModifiedBy>Christal Ho</cp:lastModifiedBy>
  <cp:revision>1</cp:revision>
  <dcterms:created xsi:type="dcterms:W3CDTF">2018-02-27T08:54:02Z</dcterms:created>
  <dcterms:modified xsi:type="dcterms:W3CDTF">2025-06-14T05:04:33Z</dcterms:modified>
</cp:coreProperties>
</file>