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234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14-Jun-25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7F30CCE-2B13-52A3-EEDF-BA992037B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156789" y="2009551"/>
            <a:ext cx="448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4582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9525" y="6098445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25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Entermission</dc:creator>
  <cp:lastModifiedBy>Christal Ho</cp:lastModifiedBy>
  <cp:revision>6</cp:revision>
  <dcterms:created xsi:type="dcterms:W3CDTF">2018-02-27T08:54:02Z</dcterms:created>
  <dcterms:modified xsi:type="dcterms:W3CDTF">2025-06-14T05:02:57Z</dcterms:modified>
</cp:coreProperties>
</file>