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34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E89D25-1E90-B675-B5F4-CE192DDFD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Entermission</dc:creator>
  <cp:lastModifiedBy>Christal Ho</cp:lastModifiedBy>
  <cp:revision>8</cp:revision>
  <dcterms:created xsi:type="dcterms:W3CDTF">2018-02-27T08:54:02Z</dcterms:created>
  <dcterms:modified xsi:type="dcterms:W3CDTF">2025-06-14T05:01:10Z</dcterms:modified>
</cp:coreProperties>
</file>