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1124" y="3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5062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1300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8373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74378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6431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3917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4129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4151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8516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9500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5038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5080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B1C14A-9604-4072-B942-16A12DE5C9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7153"/>
            <a:ext cx="9906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B42C05-7861-4B12-9977-1670826B9794}"/>
              </a:ext>
            </a:extLst>
          </p:cNvPr>
          <p:cNvSpPr txBox="1"/>
          <p:nvPr/>
        </p:nvSpPr>
        <p:spPr>
          <a:xfrm>
            <a:off x="228599" y="689641"/>
            <a:ext cx="4832500" cy="193899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AU" sz="6000" b="1" dirty="0">
                <a:solidFill>
                  <a:srgbClr val="C00000"/>
                </a:solidFill>
                <a:effectLst>
                  <a:outerShdw blurRad="38100" dist="63500" dir="2700000" algn="tl">
                    <a:schemeClr val="bg1">
                      <a:alpha val="95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&lt;INSERT NAME&gt;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52104-7F2E-4DBA-8821-159873E2DE99}"/>
              </a:ext>
            </a:extLst>
          </p:cNvPr>
          <p:cNvSpPr txBox="1"/>
          <p:nvPr/>
        </p:nvSpPr>
        <p:spPr>
          <a:xfrm>
            <a:off x="7734300" y="3976579"/>
            <a:ext cx="2159000" cy="40011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A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C00000">
                      <a:alpha val="89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&lt;INSERT TIME&gt;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763E46-031A-4DC1-989E-82827C69DA41}"/>
              </a:ext>
            </a:extLst>
          </p:cNvPr>
          <p:cNvSpPr txBox="1"/>
          <p:nvPr/>
        </p:nvSpPr>
        <p:spPr>
          <a:xfrm>
            <a:off x="4724400" y="6004957"/>
            <a:ext cx="5181600" cy="569387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AU" sz="15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RSVP to &lt;Insert Name &amp; Email / Phone&gt;</a:t>
            </a:r>
          </a:p>
          <a:p>
            <a:pPr algn="r"/>
            <a:r>
              <a:rPr lang="en-AU" sz="15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by &lt;Insert Date&gt;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94AE5F-3AE1-4871-98CC-4F2CFA319B81}"/>
              </a:ext>
            </a:extLst>
          </p:cNvPr>
          <p:cNvSpPr txBox="1"/>
          <p:nvPr/>
        </p:nvSpPr>
        <p:spPr>
          <a:xfrm>
            <a:off x="6502400" y="4506967"/>
            <a:ext cx="3390900" cy="40011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A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C00000">
                      <a:alpha val="89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&lt;INSERT DATE&gt;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D5485A-79FE-4B30-B222-53E1526207FC}"/>
              </a:ext>
            </a:extLst>
          </p:cNvPr>
          <p:cNvSpPr txBox="1"/>
          <p:nvPr/>
        </p:nvSpPr>
        <p:spPr>
          <a:xfrm>
            <a:off x="6105525" y="4927739"/>
            <a:ext cx="36290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dirty="0">
                <a:solidFill>
                  <a:schemeClr val="bg1"/>
                </a:solidFill>
              </a:rPr>
              <a:t>Level 1, 164 Bourke Street Melbourne</a:t>
            </a:r>
          </a:p>
          <a:p>
            <a:pPr algn="ctr"/>
            <a:r>
              <a:rPr lang="en-AU" sz="1400" dirty="0">
                <a:solidFill>
                  <a:schemeClr val="bg1"/>
                </a:solidFill>
              </a:rPr>
              <a:t>Opposite Russell Street Tram Stop 7. Parking is at Wilson Secure Parking at 180 Russell Street.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162EDD-B354-4243-9E00-DA0D92D709D8}"/>
              </a:ext>
            </a:extLst>
          </p:cNvPr>
          <p:cNvSpPr txBox="1"/>
          <p:nvPr/>
        </p:nvSpPr>
        <p:spPr>
          <a:xfrm>
            <a:off x="5715000" y="6610350"/>
            <a:ext cx="4178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600" dirty="0">
                <a:solidFill>
                  <a:schemeClr val="bg1"/>
                </a:solidFill>
              </a:rPr>
              <a:t>www.enterthemission.com/melbourne</a:t>
            </a:r>
          </a:p>
        </p:txBody>
      </p:sp>
    </p:spTree>
    <p:extLst>
      <p:ext uri="{BB962C8B-B14F-4D97-AF65-F5344CB8AC3E}">
        <p14:creationId xmlns:p14="http://schemas.microsoft.com/office/powerpoint/2010/main" val="181438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59</Words>
  <Application>Microsoft Office PowerPoint</Application>
  <PresentationFormat>A4 Paper (210x297 mm)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Virtual Reality Rooms</dc:creator>
  <cp:lastModifiedBy>Sherley Loppacher</cp:lastModifiedBy>
  <cp:revision>13</cp:revision>
  <dcterms:created xsi:type="dcterms:W3CDTF">2018-02-27T08:54:02Z</dcterms:created>
  <dcterms:modified xsi:type="dcterms:W3CDTF">2020-11-14T10:32:49Z</dcterms:modified>
</cp:coreProperties>
</file>