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rley Loppacher" initials="SL" lastIdx="1" clrIdx="0">
    <p:extLst>
      <p:ext uri="{19B8F6BF-5375-455C-9EA6-DF929625EA0E}">
        <p15:presenceInfo xmlns:p15="http://schemas.microsoft.com/office/powerpoint/2012/main" userId="ab8c4bc5878f2de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1124" y="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A623643-63CC-4269-9D2B-E2A2BF809FB9}"/>
              </a:ext>
            </a:extLst>
          </p:cNvPr>
          <p:cNvSpPr txBox="1"/>
          <p:nvPr/>
        </p:nvSpPr>
        <p:spPr>
          <a:xfrm>
            <a:off x="1800225" y="5558720"/>
            <a:ext cx="63055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1, Bourke St, Melbourne</a:t>
            </a:r>
          </a:p>
          <a:p>
            <a:pPr algn="ctr"/>
            <a:r>
              <a:rPr lang="en-A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Nearest tram station is  . Nearest car parking at 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E1505E-62DC-4D39-9870-E01C27FA2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061098" y="2200941"/>
            <a:ext cx="4401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351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06913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C661FA-7B5A-458B-AC58-B9DC9B0DBF68}"/>
              </a:ext>
            </a:extLst>
          </p:cNvPr>
          <p:cNvSpPr txBox="1"/>
          <p:nvPr/>
        </p:nvSpPr>
        <p:spPr>
          <a:xfrm>
            <a:off x="590550" y="5466387"/>
            <a:ext cx="9086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Level 1, 164 Bourke Street Melbourne</a:t>
            </a:r>
          </a:p>
          <a:p>
            <a:pPr algn="ctr"/>
            <a:r>
              <a:rPr lang="en-AU" sz="1400" dirty="0">
                <a:solidFill>
                  <a:schemeClr val="bg1"/>
                </a:solidFill>
              </a:rPr>
              <a:t>Opposite Russell Street Tram Stop 7. Parking is at Wilson Secure Parking at 180 Russell Street.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65D2A2-E452-47A8-8E3D-F7DAAF65878E}"/>
              </a:ext>
            </a:extLst>
          </p:cNvPr>
          <p:cNvSpPr txBox="1"/>
          <p:nvPr/>
        </p:nvSpPr>
        <p:spPr>
          <a:xfrm>
            <a:off x="3505200" y="6478662"/>
            <a:ext cx="4181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</a:rPr>
              <a:t>www.enterthemission.com/melbourne</a:t>
            </a:r>
          </a:p>
        </p:txBody>
      </p:sp>
    </p:spTree>
    <p:extLst>
      <p:ext uri="{BB962C8B-B14F-4D97-AF65-F5344CB8AC3E}">
        <p14:creationId xmlns:p14="http://schemas.microsoft.com/office/powerpoint/2010/main" val="1688524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74</Words>
  <Application>Microsoft Office PowerPoint</Application>
  <PresentationFormat>A4 Paper (210x297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Sherley Loppacher</cp:lastModifiedBy>
  <cp:revision>13</cp:revision>
  <dcterms:created xsi:type="dcterms:W3CDTF">2018-02-27T08:54:02Z</dcterms:created>
  <dcterms:modified xsi:type="dcterms:W3CDTF">2020-11-14T10:32:20Z</dcterms:modified>
</cp:coreProperties>
</file>