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1124" y="5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E2915B-E7DA-487C-B8FB-59645FD57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823376-2357-4188-9E25-FCCED7D0EB13}"/>
              </a:ext>
            </a:extLst>
          </p:cNvPr>
          <p:cNvSpPr txBox="1"/>
          <p:nvPr/>
        </p:nvSpPr>
        <p:spPr>
          <a:xfrm>
            <a:off x="1195388" y="5519847"/>
            <a:ext cx="7515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Level 1, 164 Bourke Street Melbourne</a:t>
            </a:r>
          </a:p>
          <a:p>
            <a:pPr algn="ctr"/>
            <a:r>
              <a:rPr lang="en-AU" sz="1400" dirty="0">
                <a:solidFill>
                  <a:schemeClr val="bg1"/>
                </a:solidFill>
              </a:rPr>
              <a:t>Opposite Russell Street Tram Stop 7. Parking is at Wilson Secure Parking at 180 Russell Street.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061098" y="2200941"/>
            <a:ext cx="4401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3519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C06CE3-45B8-4E76-BFC8-7D2A14B04046}"/>
              </a:ext>
            </a:extLst>
          </p:cNvPr>
          <p:cNvSpPr txBox="1"/>
          <p:nvPr/>
        </p:nvSpPr>
        <p:spPr>
          <a:xfrm>
            <a:off x="2879873" y="6484958"/>
            <a:ext cx="4362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solidFill>
                  <a:schemeClr val="bg1"/>
                </a:solidFill>
              </a:rPr>
              <a:t>www.enterthemission.com/melbourne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57</Words>
  <Application>Microsoft Office PowerPoint</Application>
  <PresentationFormat>A4 Paper (210x297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Sherley Loppacher</cp:lastModifiedBy>
  <cp:revision>7</cp:revision>
  <dcterms:created xsi:type="dcterms:W3CDTF">2018-02-27T08:54:02Z</dcterms:created>
  <dcterms:modified xsi:type="dcterms:W3CDTF">2020-11-14T10:18:40Z</dcterms:modified>
</cp:coreProperties>
</file>