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906000" cy="6858000" type="A4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67" d="100"/>
          <a:sy n="67" d="100"/>
        </p:scale>
        <p:origin x="1124" y="44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14/11/2020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850628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14/11/2020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113004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14/11/2020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383730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14/11/2020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743788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14/11/2020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964312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14/11/2020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53917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14/11/2020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841293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14/11/2020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64151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14/11/2020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28516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14/11/2020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995002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14/11/2020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45038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C3CC85-E168-40DD-9E3D-4C1987DACDCE}" type="datetimeFigureOut">
              <a:rPr lang="en-AU" smtClean="0"/>
              <a:t>14/11/2020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25080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8F60672-52FA-4AB2-9577-87D2444975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0B42C05-7861-4B12-9977-1670826B9794}"/>
              </a:ext>
            </a:extLst>
          </p:cNvPr>
          <p:cNvSpPr txBox="1"/>
          <p:nvPr/>
        </p:nvSpPr>
        <p:spPr>
          <a:xfrm>
            <a:off x="5156789" y="2009551"/>
            <a:ext cx="44869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4000" b="1" dirty="0">
                <a:effectLst>
                  <a:outerShdw blurRad="38100" dist="38100" dir="2700000" algn="tl">
                    <a:srgbClr val="C00000">
                      <a:alpha val="89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&lt;INSERT NAME&gt;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152104-7F2E-4DBA-8821-159873E2DE99}"/>
              </a:ext>
            </a:extLst>
          </p:cNvPr>
          <p:cNvSpPr txBox="1"/>
          <p:nvPr/>
        </p:nvSpPr>
        <p:spPr>
          <a:xfrm>
            <a:off x="5061099" y="4331000"/>
            <a:ext cx="45826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000" b="1" dirty="0">
                <a:effectLst>
                  <a:outerShdw blurRad="38100" dist="38100" dir="2700000" algn="tl">
                    <a:srgbClr val="C00000">
                      <a:alpha val="89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&lt;INSERT DATE &amp; TIME&gt;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B763E46-031A-4DC1-989E-82827C69DA41}"/>
              </a:ext>
            </a:extLst>
          </p:cNvPr>
          <p:cNvSpPr txBox="1"/>
          <p:nvPr/>
        </p:nvSpPr>
        <p:spPr>
          <a:xfrm>
            <a:off x="9525" y="6098445"/>
            <a:ext cx="9906000" cy="400110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43137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AU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RSVP to &lt;Insert Name &amp; Email / Phone&gt; by &lt;Insert Date&gt;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BEBCCF4-5553-4761-BC81-6B42E8EA499A}"/>
              </a:ext>
            </a:extLst>
          </p:cNvPr>
          <p:cNvSpPr txBox="1"/>
          <p:nvPr/>
        </p:nvSpPr>
        <p:spPr>
          <a:xfrm>
            <a:off x="619125" y="5533324"/>
            <a:ext cx="8686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dirty="0">
                <a:solidFill>
                  <a:schemeClr val="bg1"/>
                </a:solidFill>
              </a:rPr>
              <a:t>Level 1, 164 Bourke Street Melbourne</a:t>
            </a:r>
          </a:p>
          <a:p>
            <a:pPr algn="ctr"/>
            <a:r>
              <a:rPr lang="en-AU" sz="1400" dirty="0">
                <a:solidFill>
                  <a:schemeClr val="bg1"/>
                </a:solidFill>
              </a:rPr>
              <a:t>Opposite Russell Street Tram Stop 7. Parking is at Wilson Secure Parking at 180 Russell Street.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DCA3AA6-FA42-4086-BA53-642381D68847}"/>
              </a:ext>
            </a:extLst>
          </p:cNvPr>
          <p:cNvSpPr txBox="1"/>
          <p:nvPr/>
        </p:nvSpPr>
        <p:spPr>
          <a:xfrm>
            <a:off x="1752600" y="6498555"/>
            <a:ext cx="64198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600" dirty="0">
                <a:solidFill>
                  <a:schemeClr val="bg1"/>
                </a:solidFill>
              </a:rPr>
              <a:t>www.enterthemission.com/melbourne</a:t>
            </a:r>
          </a:p>
        </p:txBody>
      </p:sp>
    </p:spTree>
    <p:extLst>
      <p:ext uri="{BB962C8B-B14F-4D97-AF65-F5344CB8AC3E}">
        <p14:creationId xmlns:p14="http://schemas.microsoft.com/office/powerpoint/2010/main" val="1814389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</TotalTime>
  <Words>57</Words>
  <Application>Microsoft Office PowerPoint</Application>
  <PresentationFormat>A4 Paper (210x297 mm)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Virtual Reality Rooms</dc:creator>
  <cp:lastModifiedBy>Sherley Loppacher</cp:lastModifiedBy>
  <cp:revision>5</cp:revision>
  <dcterms:created xsi:type="dcterms:W3CDTF">2018-02-27T08:54:02Z</dcterms:created>
  <dcterms:modified xsi:type="dcterms:W3CDTF">2020-11-14T10:18:00Z</dcterms:modified>
</cp:coreProperties>
</file>