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404" y="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A59C0D-46FF-4392-B0E4-992A8CF8C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2892056" y="2007726"/>
            <a:ext cx="41892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8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2892055" y="4405428"/>
            <a:ext cx="4189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0" y="6139110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F4A661-D8CE-4AAC-B900-D4A48C25D90C}"/>
              </a:ext>
            </a:extLst>
          </p:cNvPr>
          <p:cNvSpPr txBox="1"/>
          <p:nvPr/>
        </p:nvSpPr>
        <p:spPr>
          <a:xfrm>
            <a:off x="728662" y="5497875"/>
            <a:ext cx="8448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Level 1, 164 Bourke Street Melbourne</a:t>
            </a:r>
          </a:p>
          <a:p>
            <a:pPr algn="ctr"/>
            <a:r>
              <a:rPr lang="en-AU" sz="1400" dirty="0">
                <a:solidFill>
                  <a:schemeClr val="bg1"/>
                </a:solidFill>
              </a:rPr>
              <a:t>Opposite Russell Street Tram Stop 7. Parking is at Wilson Secure Parking at 180 Russell Street.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24C41-4C76-444A-A158-F8D28E1214E1}"/>
              </a:ext>
            </a:extLst>
          </p:cNvPr>
          <p:cNvSpPr txBox="1"/>
          <p:nvPr/>
        </p:nvSpPr>
        <p:spPr>
          <a:xfrm>
            <a:off x="3158755" y="6489575"/>
            <a:ext cx="4324350" cy="34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www.enterthemission.com/melbourne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57</Words>
  <Application>Microsoft Office PowerPoint</Application>
  <PresentationFormat>A4 Paper (210x297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Virtual Reality Rooms</dc:creator>
  <cp:lastModifiedBy>Sherley Loppacher</cp:lastModifiedBy>
  <cp:revision>4</cp:revision>
  <dcterms:created xsi:type="dcterms:W3CDTF">2018-02-27T08:54:02Z</dcterms:created>
  <dcterms:modified xsi:type="dcterms:W3CDTF">2020-11-14T10:21:16Z</dcterms:modified>
</cp:coreProperties>
</file>