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1124" y="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4068A4-506B-4664-940F-86BB9B962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061098" y="2200941"/>
            <a:ext cx="4401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351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245F30-05C6-4211-8226-909322D2B5FE}"/>
              </a:ext>
            </a:extLst>
          </p:cNvPr>
          <p:cNvSpPr txBox="1"/>
          <p:nvPr/>
        </p:nvSpPr>
        <p:spPr>
          <a:xfrm>
            <a:off x="928687" y="5509928"/>
            <a:ext cx="7891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Level 1, 164 Bourke Street Melbourne</a:t>
            </a:r>
          </a:p>
          <a:p>
            <a:pPr algn="ctr"/>
            <a:r>
              <a:rPr lang="en-AU" sz="1400" dirty="0">
                <a:solidFill>
                  <a:schemeClr val="bg1"/>
                </a:solidFill>
              </a:rPr>
              <a:t>Opposite Russell Street Tram Stop 7. Parking is at Wilson Secure Parking at 180 Russell Street.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217487-C1BE-4F13-A2FB-B91B5A9845A7}"/>
              </a:ext>
            </a:extLst>
          </p:cNvPr>
          <p:cNvSpPr txBox="1"/>
          <p:nvPr/>
        </p:nvSpPr>
        <p:spPr>
          <a:xfrm>
            <a:off x="2791713" y="6475039"/>
            <a:ext cx="4029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</a:rPr>
              <a:t>www.enterthemission.com/melbourne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415</TotalTime>
  <Words>57</Words>
  <Application>Microsoft Office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Sherley Loppacher</cp:lastModifiedBy>
  <cp:revision>6</cp:revision>
  <dcterms:created xsi:type="dcterms:W3CDTF">2018-02-27T08:54:02Z</dcterms:created>
  <dcterms:modified xsi:type="dcterms:W3CDTF">2020-11-14T10:17:11Z</dcterms:modified>
</cp:coreProperties>
</file>